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60" r:id="rId6"/>
    <p:sldId id="259" r:id="rId7"/>
    <p:sldId id="25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EF3873-9B35-F6C2-7F80-B917F02976B3}" v="31" dt="2019-09-10T01:38:53.4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0" autoAdjust="0"/>
    <p:restoredTop sz="94660"/>
  </p:normalViewPr>
  <p:slideViewPr>
    <p:cSldViewPr snapToGrid="0">
      <p:cViewPr varScale="1">
        <p:scale>
          <a:sx n="83" d="100"/>
          <a:sy n="83" d="100"/>
        </p:scale>
        <p:origin x="15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ndsay Tyler" userId="S::lindsay.tyler@celalibrary.ca::52be047b-3914-4164-ab76-e5a254acabd2" providerId="AD" clId="Web-{70EF3873-9B35-F6C2-7F80-B917F02976B3}"/>
    <pc:docChg chg="addSld delSld modSld">
      <pc:chgData name="Lindsay Tyler" userId="S::lindsay.tyler@celalibrary.ca::52be047b-3914-4164-ab76-e5a254acabd2" providerId="AD" clId="Web-{70EF3873-9B35-F6C2-7F80-B917F02976B3}" dt="2019-09-10T01:38:53.433" v="28"/>
      <pc:docMkLst>
        <pc:docMk/>
      </pc:docMkLst>
      <pc:sldChg chg="modSp">
        <pc:chgData name="Lindsay Tyler" userId="S::lindsay.tyler@celalibrary.ca::52be047b-3914-4164-ab76-e5a254acabd2" providerId="AD" clId="Web-{70EF3873-9B35-F6C2-7F80-B917F02976B3}" dt="2019-09-10T01:35:59.275" v="0" actId="20577"/>
        <pc:sldMkLst>
          <pc:docMk/>
          <pc:sldMk cId="3977037810" sldId="258"/>
        </pc:sldMkLst>
        <pc:spChg chg="mod">
          <ac:chgData name="Lindsay Tyler" userId="S::lindsay.tyler@celalibrary.ca::52be047b-3914-4164-ab76-e5a254acabd2" providerId="AD" clId="Web-{70EF3873-9B35-F6C2-7F80-B917F02976B3}" dt="2019-09-10T01:35:59.275" v="0" actId="20577"/>
          <ac:spMkLst>
            <pc:docMk/>
            <pc:sldMk cId="3977037810" sldId="258"/>
            <ac:spMk id="3" creationId="{05590FEB-0945-4562-B860-A138B3BBB4E4}"/>
          </ac:spMkLst>
        </pc:spChg>
      </pc:sldChg>
      <pc:sldChg chg="modSp">
        <pc:chgData name="Lindsay Tyler" userId="S::lindsay.tyler@celalibrary.ca::52be047b-3914-4164-ab76-e5a254acabd2" providerId="AD" clId="Web-{70EF3873-9B35-F6C2-7F80-B917F02976B3}" dt="2019-09-10T01:38:53.433" v="28"/>
        <pc:sldMkLst>
          <pc:docMk/>
          <pc:sldMk cId="3030047081" sldId="259"/>
        </pc:sldMkLst>
        <pc:cxnChg chg="mod">
          <ac:chgData name="Lindsay Tyler" userId="S::lindsay.tyler@celalibrary.ca::52be047b-3914-4164-ab76-e5a254acabd2" providerId="AD" clId="Web-{70EF3873-9B35-F6C2-7F80-B917F02976B3}" dt="2019-09-10T01:38:42.339" v="26"/>
          <ac:cxnSpMkLst>
            <pc:docMk/>
            <pc:sldMk cId="3030047081" sldId="259"/>
            <ac:cxnSpMk id="10" creationId="{256467C7-333D-424E-9F97-36951B4F592A}"/>
          </ac:cxnSpMkLst>
        </pc:cxnChg>
        <pc:cxnChg chg="mod">
          <ac:chgData name="Lindsay Tyler" userId="S::lindsay.tyler@celalibrary.ca::52be047b-3914-4164-ab76-e5a254acabd2" providerId="AD" clId="Web-{70EF3873-9B35-F6C2-7F80-B917F02976B3}" dt="2019-09-10T01:38:53.433" v="28"/>
          <ac:cxnSpMkLst>
            <pc:docMk/>
            <pc:sldMk cId="3030047081" sldId="259"/>
            <ac:cxnSpMk id="12" creationId="{61165928-7D96-4B53-9B17-D56C3855A482}"/>
          </ac:cxnSpMkLst>
        </pc:cxnChg>
      </pc:sldChg>
      <pc:sldChg chg="addSp modSp">
        <pc:chgData name="Lindsay Tyler" userId="S::lindsay.tyler@celalibrary.ca::52be047b-3914-4164-ab76-e5a254acabd2" providerId="AD" clId="Web-{70EF3873-9B35-F6C2-7F80-B917F02976B3}" dt="2019-09-10T01:38:30.417" v="24" actId="14100"/>
        <pc:sldMkLst>
          <pc:docMk/>
          <pc:sldMk cId="2876852384" sldId="260"/>
        </pc:sldMkLst>
        <pc:spChg chg="mod">
          <ac:chgData name="Lindsay Tyler" userId="S::lindsay.tyler@celalibrary.ca::52be047b-3914-4164-ab76-e5a254acabd2" providerId="AD" clId="Web-{70EF3873-9B35-F6C2-7F80-B917F02976B3}" dt="2019-09-10T01:36:41.307" v="10" actId="20577"/>
          <ac:spMkLst>
            <pc:docMk/>
            <pc:sldMk cId="2876852384" sldId="260"/>
            <ac:spMk id="6" creationId="{56D09EB6-9D2A-4208-8115-470C138794C7}"/>
          </ac:spMkLst>
        </pc:spChg>
        <pc:cxnChg chg="add mod">
          <ac:chgData name="Lindsay Tyler" userId="S::lindsay.tyler@celalibrary.ca::52be047b-3914-4164-ab76-e5a254acabd2" providerId="AD" clId="Web-{70EF3873-9B35-F6C2-7F80-B917F02976B3}" dt="2019-09-10T01:38:30.417" v="24" actId="14100"/>
          <ac:cxnSpMkLst>
            <pc:docMk/>
            <pc:sldMk cId="2876852384" sldId="260"/>
            <ac:cxnSpMk id="7" creationId="{9D58813E-EB54-4B5E-AABC-670D6F097838}"/>
          </ac:cxnSpMkLst>
        </pc:cxnChg>
        <pc:cxnChg chg="mod">
          <ac:chgData name="Lindsay Tyler" userId="S::lindsay.tyler@celalibrary.ca::52be047b-3914-4164-ab76-e5a254acabd2" providerId="AD" clId="Web-{70EF3873-9B35-F6C2-7F80-B917F02976B3}" dt="2019-09-10T01:37:58.230" v="20"/>
          <ac:cxnSpMkLst>
            <pc:docMk/>
            <pc:sldMk cId="2876852384" sldId="260"/>
            <ac:cxnSpMk id="8" creationId="{2ECB6237-CDAC-490C-B7DF-AD92966C7571}"/>
          </ac:cxnSpMkLst>
        </pc:cxnChg>
        <pc:cxnChg chg="mod">
          <ac:chgData name="Lindsay Tyler" userId="S::lindsay.tyler@celalibrary.ca::52be047b-3914-4164-ab76-e5a254acabd2" providerId="AD" clId="Web-{70EF3873-9B35-F6C2-7F80-B917F02976B3}" dt="2019-09-10T01:36:35.807" v="6"/>
          <ac:cxnSpMkLst>
            <pc:docMk/>
            <pc:sldMk cId="2876852384" sldId="260"/>
            <ac:cxnSpMk id="9" creationId="{9112A6CD-EA56-4FFF-8DD3-99560C1B90B3}"/>
          </ac:cxnSpMkLst>
        </pc:cxnChg>
      </pc:sldChg>
      <pc:sldChg chg="add del replId">
        <pc:chgData name="Lindsay Tyler" userId="S::lindsay.tyler@celalibrary.ca::52be047b-3914-4164-ab76-e5a254acabd2" providerId="AD" clId="Web-{70EF3873-9B35-F6C2-7F80-B917F02976B3}" dt="2019-09-10T01:36:19.354" v="4"/>
        <pc:sldMkLst>
          <pc:docMk/>
          <pc:sldMk cId="926418166" sldId="261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F8C60-0198-434D-ACC9-CC3C8EAF8D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912D67-C317-4A05-95BA-9696384683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F846C9-0E41-4BF2-9995-7AFEB6F8C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B704E-B3DC-4B9F-B632-3BD6B87E7B48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8663C6-019D-45BB-B8AF-B186B0D23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9F905C-9A09-422C-9884-52A7CCCC2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562CD-F927-441C-A306-2D2A20511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698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F891D-505A-4809-91AF-D38E83CFE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550DE2-288A-4378-AE45-EB5F1EE41B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C276FC-56EE-456A-A97B-0A3557C6F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B704E-B3DC-4B9F-B632-3BD6B87E7B48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CDEDFD-B8B5-420C-805E-030B2F911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28B854-F38E-49AF-82C6-8736451E9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562CD-F927-441C-A306-2D2A20511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455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449B6EC-E643-4DFE-ABBF-2B18A5E301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C912FD-1F05-460A-B569-9050B9CC19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8D590A-D515-49D4-99C2-B7B280492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B704E-B3DC-4B9F-B632-3BD6B87E7B48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A51943-0649-41FF-BCF0-B25FDE407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473BD0-074E-4C50-863B-D01DBC1C4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562CD-F927-441C-A306-2D2A20511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152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1FF01-2BB8-47A6-976C-C6172291F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629029-B6C3-4F56-9336-11FF18F589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108818-145B-4A97-B40A-CFA328C95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B704E-B3DC-4B9F-B632-3BD6B87E7B48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4FCFF1-87C0-4F2F-8659-3A4E51AC8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E25E49-FD97-495D-B842-372971D36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562CD-F927-441C-A306-2D2A20511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989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090163-7399-4F51-AE34-9295D8924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3A3736-B576-4A6E-B7F4-65C96C70E1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4A277E-49CB-4C68-AEF8-48193BE20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B704E-B3DC-4B9F-B632-3BD6B87E7B48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252C4B-928B-44AC-A5D6-21F70E289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F9B725-7789-497F-87BD-6ECCABE3F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562CD-F927-441C-A306-2D2A20511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913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F2DA1-B7CD-41A0-B526-48F830318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EAFEC2-195F-4AED-99DF-04001B64F9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542EDC-445E-4B65-A7E3-D8B595E5C1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8253B5-C65C-44BD-A4FA-E804E0D80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B704E-B3DC-4B9F-B632-3BD6B87E7B48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B25F99-23E1-4CC3-ADC1-DB61A617D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B045EE-BBB3-4AA1-B6AC-8F3F273BA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562CD-F927-441C-A306-2D2A20511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435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AFD4F-C17B-4FD8-8182-107C46E57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B36DE6-0E2A-4891-83F9-C56720E2FC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2FBB54-F6C1-4CF7-8B31-73FDFF1779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88C9EE-34D0-437D-A3AD-D9D5E375B5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60DBE2-EC8B-4A95-9BAB-7ED99018A7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9F7175-C7FF-476B-A29F-0A76EB2EA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B704E-B3DC-4B9F-B632-3BD6B87E7B48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15D9EC-B251-4F74-B3DE-9185B5153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9AC064-7891-433D-A5B0-CC2E48C2D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562CD-F927-441C-A306-2D2A20511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436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B6F0E-8389-49F5-8BBA-B02A13D4F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52A8ED-477B-4249-A21D-889CB65A9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B704E-B3DC-4B9F-B632-3BD6B87E7B48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8D1A56-C829-4285-BE80-6E7E149B7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A7A30D-CC8E-448A-BA0C-5A4A11A37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562CD-F927-441C-A306-2D2A20511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5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822107-7159-4AAE-9B2F-F144722C9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B704E-B3DC-4B9F-B632-3BD6B87E7B48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64EAF1-EA23-463C-BDD3-4CC115B24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704716-FF5A-4E80-B24A-8797C3183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562CD-F927-441C-A306-2D2A20511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760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B85B0-C826-4AF9-8E6E-5EF2F5EDD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72BE98-F8E4-4A6D-9C2E-53FF4DED63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C45E2C-9D0A-48B5-B1D3-A2B848D941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AF44C4-ECCC-4D89-B250-7664C8372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B704E-B3DC-4B9F-B632-3BD6B87E7B48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C74158-7BF7-4EDE-AC61-5B040660D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96B19B-79AC-4237-A9B5-7E70AB21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562CD-F927-441C-A306-2D2A20511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572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41D8A-BD69-4C24-9BBF-12E5CB817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9DA16C-E9BC-4318-8CA9-DDBB997DE5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B31D15-1207-43FC-B9D6-536EA8BF59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7E08D-A39F-47F0-9B1A-7B09FD168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B704E-B3DC-4B9F-B632-3BD6B87E7B48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171AE5-6A00-4F59-B2D9-0CAF86DCB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00829C-4502-4848-B009-8C2418DD7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562CD-F927-441C-A306-2D2A20511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073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3F2F707-3619-4C54-8457-60A2B57BE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C0E3F2-BD89-494A-BA63-9FCC31549E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F15129-2312-46B6-8C13-75EC1CD82C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3B704E-B3DC-4B9F-B632-3BD6B87E7B48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30F918-F97F-4E6C-AC85-EACA72EEEF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104788-D223-45D6-B588-FE2AFF217D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F562CD-F927-441C-A306-2D2A20511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869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DCB4A08-3B1E-41F0-82D4-1FF8CB60B22C}"/>
              </a:ext>
            </a:extLst>
          </p:cNvPr>
          <p:cNvSpPr txBox="1">
            <a:spLocks/>
          </p:cNvSpPr>
          <p:nvPr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Services for people with print disabilities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47A6A58-C1CA-41D6-8C52-40A6B51FC49A}"/>
              </a:ext>
            </a:extLst>
          </p:cNvPr>
          <p:cNvSpPr txBox="1">
            <a:spLocks/>
          </p:cNvSpPr>
          <p:nvPr/>
        </p:nvSpPr>
        <p:spPr>
          <a:xfrm>
            <a:off x="609600" y="1881101"/>
            <a:ext cx="5202477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/>
              <a:t>[Public library name] offers a collection of more than 500,000 books and more for people who have trouble reading print due to a learning, physical or visual disability. 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B30C355-C8A3-48CD-803D-CEFAB01BA0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81101"/>
            <a:ext cx="5642715" cy="3973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466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00D76-49DA-4715-B42F-D5091E7C7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Accessible books and more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D09EB6-9D2A-4208-8115-470C138794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3600" dirty="0"/>
              <a:t>Accessible books, magazines, and newspapers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Choose your preferred format: audio, accessible e-text or braille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Full range of subjects, genres, best sellers and award winners for all ages</a:t>
            </a:r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ECB6237-CDAC-490C-B7DF-AD92966C7571}"/>
              </a:ext>
            </a:extLst>
          </p:cNvPr>
          <p:cNvCxnSpPr>
            <a:cxnSpLocks/>
          </p:cNvCxnSpPr>
          <p:nvPr/>
        </p:nvCxnSpPr>
        <p:spPr>
          <a:xfrm>
            <a:off x="938409" y="2617940"/>
            <a:ext cx="997176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112A6CD-EA56-4FFF-8DD3-99560C1B90B3}"/>
              </a:ext>
            </a:extLst>
          </p:cNvPr>
          <p:cNvCxnSpPr>
            <a:cxnSpLocks/>
          </p:cNvCxnSpPr>
          <p:nvPr/>
        </p:nvCxnSpPr>
        <p:spPr>
          <a:xfrm>
            <a:off x="938409" y="4298515"/>
            <a:ext cx="997176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D58813E-EB54-4B5E-AABC-670D6F097838}"/>
              </a:ext>
            </a:extLst>
          </p:cNvPr>
          <p:cNvCxnSpPr>
            <a:cxnSpLocks/>
          </p:cNvCxnSpPr>
          <p:nvPr/>
        </p:nvCxnSpPr>
        <p:spPr>
          <a:xfrm>
            <a:off x="938409" y="4300090"/>
            <a:ext cx="10043647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6852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2D3E7-4FC1-464F-86CF-5722733EF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0487"/>
            <a:ext cx="6204984" cy="1344975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How to read 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F29CEF8F-8C24-4B37-848B-EEA6F860BA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51" t="1528" r="8404" b="-1524"/>
          <a:stretch/>
        </p:blipFill>
        <p:spPr>
          <a:xfrm>
            <a:off x="7791190" y="390487"/>
            <a:ext cx="3927444" cy="28295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21178D8-CFA1-4BA6-8881-55E6B9E598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190" y="3428999"/>
            <a:ext cx="3927444" cy="3141955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7036B13-605C-4BB7-A3AD-20299BEEEC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5104"/>
            <a:ext cx="646447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Download books to your mobile device and read with an accessible reading app like Dolphin EasyReader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Download books to a DAISY player over a wireless connection 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Receive audio CDs or braille by mail</a:t>
            </a:r>
          </a:p>
          <a:p>
            <a:endParaRPr lang="en-US" sz="2400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56467C7-333D-424E-9F97-36951B4F592A}"/>
              </a:ext>
            </a:extLst>
          </p:cNvPr>
          <p:cNvCxnSpPr/>
          <p:nvPr/>
        </p:nvCxnSpPr>
        <p:spPr>
          <a:xfrm>
            <a:off x="964504" y="3220025"/>
            <a:ext cx="5962389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1165928-7D96-4B53-9B17-D56C3855A482}"/>
              </a:ext>
            </a:extLst>
          </p:cNvPr>
          <p:cNvCxnSpPr/>
          <p:nvPr/>
        </p:nvCxnSpPr>
        <p:spPr>
          <a:xfrm>
            <a:off x="964504" y="4812919"/>
            <a:ext cx="5962389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0047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FFBCB-615B-4029-92E5-5E0FEF8BB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Signing up for CELA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590FEB-0945-4562-B860-A138B3BBB4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7891"/>
            <a:ext cx="10515600" cy="45790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3600" dirty="0"/>
              <a:t>Visit </a:t>
            </a:r>
            <a:r>
              <a:rPr lang="en-US" sz="3600" b="1" u="sng" dirty="0"/>
              <a:t>celalibrary.ca </a:t>
            </a:r>
            <a:r>
              <a:rPr lang="en-US" sz="3600" dirty="0"/>
              <a:t>or contact the library for assistance. 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3600" dirty="0"/>
              <a:t>What you need: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600" dirty="0"/>
              <a:t> Public library card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600" dirty="0"/>
              <a:t> You must have a print disability to use CELA services, but proof of disability is not required.</a:t>
            </a:r>
          </a:p>
        </p:txBody>
      </p:sp>
    </p:spTree>
    <p:extLst>
      <p:ext uri="{BB962C8B-B14F-4D97-AF65-F5344CB8AC3E}">
        <p14:creationId xmlns:p14="http://schemas.microsoft.com/office/powerpoint/2010/main" val="39770378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388BE21877C794E8C767319E61FFC96" ma:contentTypeVersion="10" ma:contentTypeDescription="Create a new document." ma:contentTypeScope="" ma:versionID="ad54289a88daa638590c67579f35b266">
  <xsd:schema xmlns:xsd="http://www.w3.org/2001/XMLSchema" xmlns:xs="http://www.w3.org/2001/XMLSchema" xmlns:p="http://schemas.microsoft.com/office/2006/metadata/properties" xmlns:ns2="7a063f01-faea-4c9e-8a02-d223cffde0c5" xmlns:ns3="d8838bea-bcac-41ad-91f9-c646e9be633d" targetNamespace="http://schemas.microsoft.com/office/2006/metadata/properties" ma:root="true" ma:fieldsID="efde3bbc49974423e33f662487aaaf06" ns2:_="" ns3:_="">
    <xsd:import namespace="7a063f01-faea-4c9e-8a02-d223cffde0c5"/>
    <xsd:import namespace="d8838bea-bcac-41ad-91f9-c646e9be633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063f01-faea-4c9e-8a02-d223cffde0c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838bea-bcac-41ad-91f9-c646e9be633d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2FAF7E0-635E-48D8-92E4-2F1873BE919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6682E63-1965-457C-93DE-1CF159ACE07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a063f01-faea-4c9e-8a02-d223cffde0c5"/>
    <ds:schemaRef ds:uri="d8838bea-bcac-41ad-91f9-c646e9be633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EC666E6-9D65-4893-860D-578FC0F502DC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12659</TotalTime>
  <Words>156</Words>
  <Application>Microsoft Office PowerPoint</Application>
  <PresentationFormat>Widescreen</PresentationFormat>
  <Paragraphs>20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Accessible books and more</vt:lpstr>
      <vt:lpstr>How to read </vt:lpstr>
      <vt:lpstr>Signing up for CELA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Lindsay Tyler</dc:creator>
  <cp:lastModifiedBy>Lindsay Tyler</cp:lastModifiedBy>
  <cp:revision>42</cp:revision>
  <dcterms:created xsi:type="dcterms:W3CDTF">2018-08-01T19:50:54Z</dcterms:created>
  <dcterms:modified xsi:type="dcterms:W3CDTF">2019-09-10T01:38:54Z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0x0101007388BE21877C794E8C767319E61FFC96</vt:lpwstr>
  </property>
</Properties>
</file>